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762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0" cy="857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74982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Грачева Ирина</dc:creator>
  <cp:lastModifiedBy>Ирина Грачева</cp:lastModifiedBy>
  <cp:revision>1</cp:revision>
  <dcterms:created xsi:type="dcterms:W3CDTF">2017-01-13T12:05:35Z</dcterms:created>
  <dcterms:modified xsi:type="dcterms:W3CDTF">2017-01-13T12:07:06Z</dcterms:modified>
</cp:coreProperties>
</file>